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-2" initials="u" lastIdx="1" clrIdx="0">
    <p:extLst>
      <p:ext uri="{19B8F6BF-5375-455C-9EA6-DF929625EA0E}">
        <p15:presenceInfo xmlns:p15="http://schemas.microsoft.com/office/powerpoint/2012/main" userId="user-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9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73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05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7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71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30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96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89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64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17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58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3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EE0A-CFF2-40F8-B411-0A45C202E175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DA1D-0ACE-44AC-820A-1C0CBA7E3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6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説明がありません">
            <a:extLst>
              <a:ext uri="{FF2B5EF4-FFF2-40B4-BE49-F238E27FC236}">
                <a16:creationId xmlns:a16="http://schemas.microsoft.com/office/drawing/2014/main" id="{1A603D37-D801-43AB-A26B-21DF0AF22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4C84D77-9083-45A8-8942-AC5CB26FFC43}"/>
              </a:ext>
            </a:extLst>
          </p:cNvPr>
          <p:cNvSpPr txBox="1"/>
          <p:nvPr/>
        </p:nvSpPr>
        <p:spPr>
          <a:xfrm>
            <a:off x="3429000" y="6614899"/>
            <a:ext cx="19732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b="1" dirty="0">
              <a:solidFill>
                <a:schemeClr val="bg1"/>
              </a:solidFill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参加予約はこちらから▶▶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61D029FB-F458-4B47-959B-37F923430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786" y="6458676"/>
            <a:ext cx="743331" cy="743331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EFBB9B9-5C12-4D83-AF21-4F6DCBCDD2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387" y="8982102"/>
            <a:ext cx="1367253" cy="44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07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7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07ロゴたいぷゴシック7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and Vegan party</dc:title>
  <dc:creator>user-2</dc:creator>
  <cp:lastModifiedBy>Takebayashi</cp:lastModifiedBy>
  <cp:revision>7</cp:revision>
  <cp:lastPrinted>2021-09-24T05:54:05Z</cp:lastPrinted>
  <dcterms:created xsi:type="dcterms:W3CDTF">2021-09-14T01:38:37Z</dcterms:created>
  <dcterms:modified xsi:type="dcterms:W3CDTF">2021-11-04T02:37:29Z</dcterms:modified>
</cp:coreProperties>
</file>